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2B333B-63E4-4017-8865-E1D6428B8611}" v="7" dt="2024-02-19T14:42:19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874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A NICOSIA" userId="43b59661-31fe-4b6e-ad2c-91ac8bf886b9" providerId="ADAL" clId="{852B333B-63E4-4017-8865-E1D6428B8611}"/>
    <pc:docChg chg="undo custSel addSld modSld sldOrd modMainMaster">
      <pc:chgData name="CAROLA NICOSIA" userId="43b59661-31fe-4b6e-ad2c-91ac8bf886b9" providerId="ADAL" clId="{852B333B-63E4-4017-8865-E1D6428B8611}" dt="2024-02-19T14:43:31.205" v="69"/>
      <pc:docMkLst>
        <pc:docMk/>
      </pc:docMkLst>
      <pc:sldChg chg="addSp delSp modSp new mod">
        <pc:chgData name="CAROLA NICOSIA" userId="43b59661-31fe-4b6e-ad2c-91ac8bf886b9" providerId="ADAL" clId="{852B333B-63E4-4017-8865-E1D6428B8611}" dt="2024-02-19T14:41:26.355" v="57" actId="1038"/>
        <pc:sldMkLst>
          <pc:docMk/>
          <pc:sldMk cId="1422471084" sldId="256"/>
        </pc:sldMkLst>
        <pc:picChg chg="add del mod">
          <ac:chgData name="CAROLA NICOSIA" userId="43b59661-31fe-4b6e-ad2c-91ac8bf886b9" providerId="ADAL" clId="{852B333B-63E4-4017-8865-E1D6428B8611}" dt="2024-02-19T14:40:50.292" v="44" actId="478"/>
          <ac:picMkLst>
            <pc:docMk/>
            <pc:sldMk cId="1422471084" sldId="256"/>
            <ac:picMk id="5" creationId="{6E583497-BDB2-0524-973F-291312130699}"/>
          </ac:picMkLst>
        </pc:picChg>
        <pc:picChg chg="add mod modCrop">
          <ac:chgData name="CAROLA NICOSIA" userId="43b59661-31fe-4b6e-ad2c-91ac8bf886b9" providerId="ADAL" clId="{852B333B-63E4-4017-8865-E1D6428B8611}" dt="2024-02-19T14:41:26.355" v="57" actId="1038"/>
          <ac:picMkLst>
            <pc:docMk/>
            <pc:sldMk cId="1422471084" sldId="256"/>
            <ac:picMk id="7" creationId="{6533AAA6-E726-D141-D267-59B56697A9CD}"/>
          </ac:picMkLst>
        </pc:picChg>
        <pc:picChg chg="add mod modCrop">
          <ac:chgData name="CAROLA NICOSIA" userId="43b59661-31fe-4b6e-ad2c-91ac8bf886b9" providerId="ADAL" clId="{852B333B-63E4-4017-8865-E1D6428B8611}" dt="2024-02-19T14:41:17.352" v="55" actId="1035"/>
          <ac:picMkLst>
            <pc:docMk/>
            <pc:sldMk cId="1422471084" sldId="256"/>
            <ac:picMk id="8" creationId="{1B8D2793-C72D-5F5B-53C6-BE957B145D70}"/>
          </ac:picMkLst>
        </pc:picChg>
      </pc:sldChg>
      <pc:sldChg chg="new">
        <pc:chgData name="CAROLA NICOSIA" userId="43b59661-31fe-4b6e-ad2c-91ac8bf886b9" providerId="ADAL" clId="{852B333B-63E4-4017-8865-E1D6428B8611}" dt="2024-02-19T14:42:03.095" v="59" actId="680"/>
        <pc:sldMkLst>
          <pc:docMk/>
          <pc:sldMk cId="2392450380" sldId="257"/>
        </pc:sldMkLst>
      </pc:sldChg>
      <pc:sldChg chg="new">
        <pc:chgData name="CAROLA NICOSIA" userId="43b59661-31fe-4b6e-ad2c-91ac8bf886b9" providerId="ADAL" clId="{852B333B-63E4-4017-8865-E1D6428B8611}" dt="2024-02-19T14:42:39.665" v="63" actId="680"/>
        <pc:sldMkLst>
          <pc:docMk/>
          <pc:sldMk cId="237946721" sldId="258"/>
        </pc:sldMkLst>
      </pc:sldChg>
      <pc:sldChg chg="new">
        <pc:chgData name="CAROLA NICOSIA" userId="43b59661-31fe-4b6e-ad2c-91ac8bf886b9" providerId="ADAL" clId="{852B333B-63E4-4017-8865-E1D6428B8611}" dt="2024-02-19T14:43:16.940" v="64" actId="680"/>
        <pc:sldMkLst>
          <pc:docMk/>
          <pc:sldMk cId="1470439557" sldId="259"/>
        </pc:sldMkLst>
      </pc:sldChg>
      <pc:sldChg chg="new ord">
        <pc:chgData name="CAROLA NICOSIA" userId="43b59661-31fe-4b6e-ad2c-91ac8bf886b9" providerId="ADAL" clId="{852B333B-63E4-4017-8865-E1D6428B8611}" dt="2024-02-19T14:43:31.205" v="69"/>
        <pc:sldMkLst>
          <pc:docMk/>
          <pc:sldMk cId="3575391229" sldId="260"/>
        </pc:sldMkLst>
      </pc:sldChg>
      <pc:sldMasterChg chg="addSp modSp mod modSldLayout">
        <pc:chgData name="CAROLA NICOSIA" userId="43b59661-31fe-4b6e-ad2c-91ac8bf886b9" providerId="ADAL" clId="{852B333B-63E4-4017-8865-E1D6428B8611}" dt="2024-02-19T14:42:24.286" v="62" actId="478"/>
        <pc:sldMasterMkLst>
          <pc:docMk/>
          <pc:sldMasterMk cId="3921299939" sldId="2147483648"/>
        </pc:sldMasterMkLst>
        <pc:picChg chg="add mod">
          <ac:chgData name="CAROLA NICOSIA" userId="43b59661-31fe-4b6e-ad2c-91ac8bf886b9" providerId="ADAL" clId="{852B333B-63E4-4017-8865-E1D6428B8611}" dt="2024-02-19T14:40:31.768" v="43" actId="1076"/>
          <ac:picMkLst>
            <pc:docMk/>
            <pc:sldMasterMk cId="3921299939" sldId="2147483648"/>
            <ac:picMk id="7" creationId="{2F8EAC73-FD8C-B86B-50A3-F9C18EECD685}"/>
          </ac:picMkLst>
        </pc:picChg>
        <pc:picChg chg="add mod">
          <ac:chgData name="CAROLA NICOSIA" userId="43b59661-31fe-4b6e-ad2c-91ac8bf886b9" providerId="ADAL" clId="{852B333B-63E4-4017-8865-E1D6428B8611}" dt="2024-02-19T14:40:14.581" v="40"/>
          <ac:picMkLst>
            <pc:docMk/>
            <pc:sldMasterMk cId="3921299939" sldId="2147483648"/>
            <ac:picMk id="8" creationId="{91342F72-2101-EA55-4DBB-6205ACC78E69}"/>
          </ac:picMkLst>
        </pc:picChg>
        <pc:picChg chg="add mod">
          <ac:chgData name="CAROLA NICOSIA" userId="43b59661-31fe-4b6e-ad2c-91ac8bf886b9" providerId="ADAL" clId="{852B333B-63E4-4017-8865-E1D6428B8611}" dt="2024-02-19T14:42:19.019" v="60"/>
          <ac:picMkLst>
            <pc:docMk/>
            <pc:sldMasterMk cId="3921299939" sldId="2147483648"/>
            <ac:picMk id="9" creationId="{1FCB7886-DF47-C8D6-A64F-D23A6B7B5E10}"/>
          </ac:picMkLst>
        </pc:picChg>
        <pc:picChg chg="add mod">
          <ac:chgData name="CAROLA NICOSIA" userId="43b59661-31fe-4b6e-ad2c-91ac8bf886b9" providerId="ADAL" clId="{852B333B-63E4-4017-8865-E1D6428B8611}" dt="2024-02-19T14:42:19.019" v="60"/>
          <ac:picMkLst>
            <pc:docMk/>
            <pc:sldMasterMk cId="3921299939" sldId="2147483648"/>
            <ac:picMk id="10" creationId="{6AABA898-7C32-4895-F2FF-4738C3C571DB}"/>
          </ac:picMkLst>
        </pc:picChg>
        <pc:sldLayoutChg chg="addSp delSp modSp mod">
          <pc:chgData name="CAROLA NICOSIA" userId="43b59661-31fe-4b6e-ad2c-91ac8bf886b9" providerId="ADAL" clId="{852B333B-63E4-4017-8865-E1D6428B8611}" dt="2024-02-19T14:42:24.286" v="62" actId="478"/>
          <pc:sldLayoutMkLst>
            <pc:docMk/>
            <pc:sldMasterMk cId="3921299939" sldId="2147483648"/>
            <pc:sldLayoutMk cId="4083228083" sldId="2147483649"/>
          </pc:sldLayoutMkLst>
          <pc:spChg chg="mod ord">
            <ac:chgData name="CAROLA NICOSIA" userId="43b59661-31fe-4b6e-ad2c-91ac8bf886b9" providerId="ADAL" clId="{852B333B-63E4-4017-8865-E1D6428B8611}" dt="2024-02-19T14:40:00.954" v="37" actId="167"/>
            <ac:spMkLst>
              <pc:docMk/>
              <pc:sldMasterMk cId="3921299939" sldId="2147483648"/>
              <pc:sldLayoutMk cId="4083228083" sldId="2147483649"/>
              <ac:spMk id="2" creationId="{B450914A-8782-DAEF-D63F-1EA4C1456CB1}"/>
            </ac:spMkLst>
          </pc:spChg>
          <pc:spChg chg="mod">
            <ac:chgData name="CAROLA NICOSIA" userId="43b59661-31fe-4b6e-ad2c-91ac8bf886b9" providerId="ADAL" clId="{852B333B-63E4-4017-8865-E1D6428B8611}" dt="2024-02-19T14:40:03.406" v="38" actId="1076"/>
            <ac:spMkLst>
              <pc:docMk/>
              <pc:sldMasterMk cId="3921299939" sldId="2147483648"/>
              <pc:sldLayoutMk cId="4083228083" sldId="2147483649"/>
              <ac:spMk id="3" creationId="{B82CB152-2D34-B7E8-B51B-30F3163A6FFC}"/>
            </ac:spMkLst>
          </pc:spChg>
          <pc:picChg chg="add del mod">
            <ac:chgData name="CAROLA NICOSIA" userId="43b59661-31fe-4b6e-ad2c-91ac8bf886b9" providerId="ADAL" clId="{852B333B-63E4-4017-8865-E1D6428B8611}" dt="2024-02-19T14:40:13.110" v="39" actId="21"/>
            <ac:picMkLst>
              <pc:docMk/>
              <pc:sldMasterMk cId="3921299939" sldId="2147483648"/>
              <pc:sldLayoutMk cId="4083228083" sldId="2147483649"/>
              <ac:picMk id="7" creationId="{91342F72-2101-EA55-4DBB-6205ACC78E69}"/>
            </ac:picMkLst>
          </pc:picChg>
          <pc:picChg chg="add del mod">
            <ac:chgData name="CAROLA NICOSIA" userId="43b59661-31fe-4b6e-ad2c-91ac8bf886b9" providerId="ADAL" clId="{852B333B-63E4-4017-8865-E1D6428B8611}" dt="2024-02-19T14:42:23.166" v="61" actId="478"/>
            <ac:picMkLst>
              <pc:docMk/>
              <pc:sldMasterMk cId="3921299939" sldId="2147483648"/>
              <pc:sldLayoutMk cId="4083228083" sldId="2147483649"/>
              <ac:picMk id="8" creationId="{52A6666D-8B8F-14F5-86F0-A37A34807E6B}"/>
            </ac:picMkLst>
          </pc:picChg>
          <pc:picChg chg="add del mod">
            <ac:chgData name="CAROLA NICOSIA" userId="43b59661-31fe-4b6e-ad2c-91ac8bf886b9" providerId="ADAL" clId="{852B333B-63E4-4017-8865-E1D6428B8611}" dt="2024-02-19T14:42:24.286" v="62" actId="478"/>
            <ac:picMkLst>
              <pc:docMk/>
              <pc:sldMasterMk cId="3921299939" sldId="2147483648"/>
              <pc:sldLayoutMk cId="4083228083" sldId="2147483649"/>
              <ac:picMk id="9" creationId="{368D120E-79A0-7DA7-B0B2-37567D1BBE7F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914A-8782-DAEF-D63F-1EA4C1456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855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CB152-2D34-B7E8-B51B-30F3163A6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405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0C4EE-67A8-1AE4-C0DD-541B9FBBE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023B-2471-4C56-BEDB-9BBF81282950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BF96C-74DD-173C-E5F2-D139E8BAD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3CE0F-6BFD-EB24-E21A-C1D0622C5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EC7ED-9721-429D-BCA0-05AFC6B9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22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1FF59-70B0-C42A-8DFD-5C67AB973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6981C2-A7FD-CCA5-D090-22109D49D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28CCE-D5A7-6FEC-00DF-7903E7F3C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023B-2471-4C56-BEDB-9BBF81282950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08266-94FE-0A88-62CE-F8EBAB48D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D031C-B1BC-C4DD-8CBB-238D52F93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EC7ED-9721-429D-BCA0-05AFC6B9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09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E4338D-45AF-3BBE-9EB2-5F1BBB4B3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5D13D1-9956-4217-1A69-0F4B5867C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2F15C-B9CB-A4F6-62FE-C28B708A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023B-2471-4C56-BEDB-9BBF81282950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26FAF-68F7-E125-745D-5990048BA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37D30-9EB9-66D9-E89A-F28958D6C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EC7ED-9721-429D-BCA0-05AFC6B9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41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52D3C-C17F-FE28-8EC2-968316AF8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8CD4C-C8B2-013C-7231-440FDD6D5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628BD-EA61-A7E3-B01D-611D55D0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023B-2471-4C56-BEDB-9BBF81282950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B4192-AD11-013E-B9C1-423902BF1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0F340-0923-DE38-08C1-FB128B852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EC7ED-9721-429D-BCA0-05AFC6B9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64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5DAD-A06F-D61D-A83D-5D8456731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07AF3-06DA-52D7-8F38-66C9A77A2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D33A8-FCC1-3651-D955-4CF96327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023B-2471-4C56-BEDB-9BBF81282950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15EF9-D8CF-996F-6C01-9F4D3B9D2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A7ED1-2324-4B4A-E713-208836B68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EC7ED-9721-429D-BCA0-05AFC6B9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6E479-463A-872E-BE64-EC50555B2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2BF6-6725-3327-3E51-3BB6F887D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297CD-0344-20A9-9F24-5EF08432C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98C8C-332E-C168-B42D-1F8BAA3F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023B-2471-4C56-BEDB-9BBF81282950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20D32-922B-E111-7A77-54FD3202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EF7DB-4A5E-2A43-7ABB-C415DFBC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EC7ED-9721-429D-BCA0-05AFC6B9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38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8957-098B-E141-EC46-A21640DBE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F9F1F-6C2C-4377-520F-82C76E22D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A14AA-B2EC-6FBB-1805-5B04A5809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34B344-E1C1-A9D3-3E30-2892EE1E1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156835-0489-9F32-1481-3536FF073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E1A121-DF84-9FAD-7D90-8A7508C26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023B-2471-4C56-BEDB-9BBF81282950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FAC7EC-62D1-EB84-3E2D-E0033FB11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C84C31-E4BE-B49F-4CB3-0F06F6DEC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EC7ED-9721-429D-BCA0-05AFC6B9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54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AC57-BB28-28E9-C704-7E33F6C67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49C52E-0EE9-E0E7-8A04-8105C7A7C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023B-2471-4C56-BEDB-9BBF81282950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0C6E7-AA78-EFB9-C86B-092EDF5F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BD8A4-FD98-BBBF-654F-A485F9CC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EC7ED-9721-429D-BCA0-05AFC6B9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06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F8CA8-83BB-3108-CDA9-B6159440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023B-2471-4C56-BEDB-9BBF81282950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8FC396-BCA3-6CA3-F35F-DD62632B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2B075-6535-02F8-D672-DAA4FD087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EC7ED-9721-429D-BCA0-05AFC6B9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05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B33BC-0223-BC0A-186A-95B598D67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391E0-67EF-9AC7-6EC2-0AA3AE35E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EFE15-22BE-A6FD-5192-AD51B3AD1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6A707-3081-29ED-9D30-FF6E7DB2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023B-2471-4C56-BEDB-9BBF81282950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23833-26DE-0A85-9FAE-990AA744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C1825-507A-2E32-86E7-8E81A7D19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EC7ED-9721-429D-BCA0-05AFC6B9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6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561B-0A90-CD0C-90CD-E8481E2C5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67592A-2569-17A4-0721-4E2E1F12A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BC464-7229-C064-D783-CCD952376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A5F38-54AE-DDBE-EA56-2FC521857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023B-2471-4C56-BEDB-9BBF81282950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E4BFE-7AF9-6ECC-7AAA-4EAFE0C7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94F7B-3660-7E3D-2F67-438B00E43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EC7ED-9721-429D-BCA0-05AFC6B9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93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8F5F38-5878-CBA7-7AED-7DD098AC1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6D979-2D22-98F6-3604-6B4F20DB3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6D12A-1374-40D9-23B3-CFA2B8E9C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1023B-2471-4C56-BEDB-9BBF81282950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5CD12-0257-A897-4140-6D4058DA3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11897-7EBE-3E5C-538B-2D0993875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EC7ED-9721-429D-BCA0-05AFC6B960A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Imagen 7">
            <a:extLst>
              <a:ext uri="{FF2B5EF4-FFF2-40B4-BE49-F238E27FC236}">
                <a16:creationId xmlns:a16="http://schemas.microsoft.com/office/drawing/2014/main" id="{2F8EAC73-FD8C-B86B-50A3-F9C18EECD6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" b="16634"/>
          <a:stretch/>
        </p:blipFill>
        <p:spPr>
          <a:xfrm>
            <a:off x="8599996" y="6043853"/>
            <a:ext cx="1573104" cy="791922"/>
          </a:xfrm>
          <a:prstGeom prst="rect">
            <a:avLst/>
          </a:prstGeom>
        </p:spPr>
      </p:pic>
      <p:pic>
        <p:nvPicPr>
          <p:cNvPr id="8" name="Picture 7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1342F72-2101-EA55-4DBB-6205ACC78E6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108" y="6155704"/>
            <a:ext cx="1967252" cy="661656"/>
          </a:xfrm>
          <a:prstGeom prst="rect">
            <a:avLst/>
          </a:prstGeom>
        </p:spPr>
      </p:pic>
      <p:pic>
        <p:nvPicPr>
          <p:cNvPr id="9" name="Picture 8" descr="A close-up of a calendar&#10;&#10;Description automatically generated">
            <a:extLst>
              <a:ext uri="{FF2B5EF4-FFF2-40B4-BE49-F238E27FC236}">
                <a16:creationId xmlns:a16="http://schemas.microsoft.com/office/drawing/2014/main" id="{1FCB7886-DF47-C8D6-A64F-D23A6B7B5E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89"/>
          <a:stretch/>
        </p:blipFill>
        <p:spPr>
          <a:xfrm>
            <a:off x="30480" y="6023623"/>
            <a:ext cx="1066800" cy="803897"/>
          </a:xfrm>
          <a:prstGeom prst="rect">
            <a:avLst/>
          </a:prstGeom>
        </p:spPr>
      </p:pic>
      <p:pic>
        <p:nvPicPr>
          <p:cNvPr id="10" name="Picture 9" descr="A close-up of a calendar&#10;&#10;Description automatically generated">
            <a:extLst>
              <a:ext uri="{FF2B5EF4-FFF2-40B4-BE49-F238E27FC236}">
                <a16:creationId xmlns:a16="http://schemas.microsoft.com/office/drawing/2014/main" id="{6AABA898-7C32-4895-F2FF-4738C3C571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5" t="12639"/>
          <a:stretch/>
        </p:blipFill>
        <p:spPr>
          <a:xfrm>
            <a:off x="10739120" y="60960"/>
            <a:ext cx="1422400" cy="70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29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2B1B5-E4AF-5A7D-7572-A23A2CA54A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B4B67-4697-F06E-3BC6-CA22171B85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 descr="A close-up of a calendar&#10;&#10;Description automatically generated">
            <a:extLst>
              <a:ext uri="{FF2B5EF4-FFF2-40B4-BE49-F238E27FC236}">
                <a16:creationId xmlns:a16="http://schemas.microsoft.com/office/drawing/2014/main" id="{6533AAA6-E726-D141-D267-59B56697A9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89"/>
          <a:stretch/>
        </p:blipFill>
        <p:spPr>
          <a:xfrm>
            <a:off x="30480" y="6023623"/>
            <a:ext cx="1066800" cy="803897"/>
          </a:xfrm>
          <a:prstGeom prst="rect">
            <a:avLst/>
          </a:prstGeom>
        </p:spPr>
      </p:pic>
      <p:pic>
        <p:nvPicPr>
          <p:cNvPr id="8" name="Picture 7" descr="A close-up of a calendar&#10;&#10;Description automatically generated">
            <a:extLst>
              <a:ext uri="{FF2B5EF4-FFF2-40B4-BE49-F238E27FC236}">
                <a16:creationId xmlns:a16="http://schemas.microsoft.com/office/drawing/2014/main" id="{1B8D2793-C72D-5F5B-53C6-BE957B145D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5" t="12639"/>
          <a:stretch/>
        </p:blipFill>
        <p:spPr>
          <a:xfrm>
            <a:off x="10739120" y="60960"/>
            <a:ext cx="1422400" cy="70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471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D773-88B4-1DAC-0C6F-193E1F97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D86DA-3118-2B66-76F1-1C90F75DC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45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CF758-D0D2-8889-0273-86EF86276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F4777-193E-63E5-459D-C225321658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4C877-7039-E172-BEAD-6B37F6A168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E7785-F474-5288-F28F-8C07E6C575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955765-4AF2-8847-CD88-452FB19B763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46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37845-6885-F871-9BCB-C995C711D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60ED2-99DE-F391-308F-74E9AE98F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C0235-6F49-EDA8-5CC4-15273D2FE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43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391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CAROLA NICOSIA</dc:creator>
  <cp:lastModifiedBy>CAROLA NICOSIA</cp:lastModifiedBy>
  <cp:revision>1</cp:revision>
  <dcterms:created xsi:type="dcterms:W3CDTF">2024-02-19T14:37:05Z</dcterms:created>
  <dcterms:modified xsi:type="dcterms:W3CDTF">2024-02-19T14:43:32Z</dcterms:modified>
</cp:coreProperties>
</file>