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5995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C2EC6-DA84-494D-A421-4A7F7A4A12AC}" v="33" dt="2024-02-28T14:16:20.8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 snapToGrid="0">
      <p:cViewPr varScale="1">
        <p:scale>
          <a:sx n="16" d="100"/>
          <a:sy n="16" d="100"/>
        </p:scale>
        <p:origin x="2674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A NICOSIA" userId="43b59661-31fe-4b6e-ad2c-91ac8bf886b9" providerId="ADAL" clId="{8CCC2EC6-DA84-494D-A421-4A7F7A4A12AC}"/>
    <pc:docChg chg="modMainMaster">
      <pc:chgData name="CAROLA NICOSIA" userId="43b59661-31fe-4b6e-ad2c-91ac8bf886b9" providerId="ADAL" clId="{8CCC2EC6-DA84-494D-A421-4A7F7A4A12AC}" dt="2024-02-28T14:17:45.690" v="77" actId="1038"/>
      <pc:docMkLst>
        <pc:docMk/>
      </pc:docMkLst>
      <pc:sldMasterChg chg="modSldLayout">
        <pc:chgData name="CAROLA NICOSIA" userId="43b59661-31fe-4b6e-ad2c-91ac8bf886b9" providerId="ADAL" clId="{8CCC2EC6-DA84-494D-A421-4A7F7A4A12AC}" dt="2024-02-28T14:17:45.690" v="77" actId="1038"/>
        <pc:sldMasterMkLst>
          <pc:docMk/>
          <pc:sldMasterMk cId="1985784625" sldId="2147483660"/>
        </pc:sldMasterMkLst>
        <pc:sldLayoutChg chg="modSp mod">
          <pc:chgData name="CAROLA NICOSIA" userId="43b59661-31fe-4b6e-ad2c-91ac8bf886b9" providerId="ADAL" clId="{8CCC2EC6-DA84-494D-A421-4A7F7A4A12AC}" dt="2024-02-28T14:17:14.525" v="72" actId="1038"/>
          <pc:sldLayoutMkLst>
            <pc:docMk/>
            <pc:sldMasterMk cId="2190974845" sldId="2147483673"/>
            <pc:sldLayoutMk cId="1385650779" sldId="2147483661"/>
          </pc:sldLayoutMkLst>
          <pc:picChg chg="mod">
            <ac:chgData name="CAROLA NICOSIA" userId="43b59661-31fe-4b6e-ad2c-91ac8bf886b9" providerId="ADAL" clId="{8CCC2EC6-DA84-494D-A421-4A7F7A4A12AC}" dt="2024-02-28T14:17:14.525" v="72" actId="1038"/>
            <ac:picMkLst>
              <pc:docMk/>
              <pc:sldMasterMk cId="2190974845" sldId="2147483673"/>
              <pc:sldLayoutMk cId="1385650779" sldId="2147483661"/>
              <ac:picMk id="21" creationId="{07989782-5B8F-9D1D-3D34-32DC10FB4773}"/>
            </ac:picMkLst>
          </pc:picChg>
        </pc:sldLayoutChg>
        <pc:sldLayoutChg chg="modSp mod">
          <pc:chgData name="CAROLA NICOSIA" userId="43b59661-31fe-4b6e-ad2c-91ac8bf886b9" providerId="ADAL" clId="{8CCC2EC6-DA84-494D-A421-4A7F7A4A12AC}" dt="2024-02-28T14:17:45.690" v="77" actId="1038"/>
          <pc:sldLayoutMkLst>
            <pc:docMk/>
            <pc:sldMasterMk cId="1985784625" sldId="2147483660"/>
            <pc:sldLayoutMk cId="1919588753" sldId="2147483672"/>
          </pc:sldLayoutMkLst>
          <pc:spChg chg="mod">
            <ac:chgData name="CAROLA NICOSIA" userId="43b59661-31fe-4b6e-ad2c-91ac8bf886b9" providerId="ADAL" clId="{8CCC2EC6-DA84-494D-A421-4A7F7A4A12AC}" dt="2024-02-28T14:08:24.775" v="18" actId="20577"/>
            <ac:spMkLst>
              <pc:docMk/>
              <pc:sldMasterMk cId="1985784625" sldId="2147483660"/>
              <pc:sldLayoutMk cId="1919588753" sldId="2147483672"/>
              <ac:spMk id="2" creationId="{00000000-0000-0000-0000-000000000000}"/>
            </ac:spMkLst>
          </pc:spChg>
          <pc:spChg chg="mod">
            <ac:chgData name="CAROLA NICOSIA" userId="43b59661-31fe-4b6e-ad2c-91ac8bf886b9" providerId="ADAL" clId="{8CCC2EC6-DA84-494D-A421-4A7F7A4A12AC}" dt="2024-02-28T14:15:32.599" v="41" actId="20577"/>
            <ac:spMkLst>
              <pc:docMk/>
              <pc:sldMasterMk cId="1985784625" sldId="2147483660"/>
              <pc:sldLayoutMk cId="1919588753" sldId="2147483672"/>
              <ac:spMk id="4" creationId="{6FC72858-AEEF-97AB-EB2F-5FB94AEFD549}"/>
            </ac:spMkLst>
          </pc:spChg>
          <pc:spChg chg="mod">
            <ac:chgData name="CAROLA NICOSIA" userId="43b59661-31fe-4b6e-ad2c-91ac8bf886b9" providerId="ADAL" clId="{8CCC2EC6-DA84-494D-A421-4A7F7A4A12AC}" dt="2024-02-28T14:15:59.533" v="54" actId="20577"/>
            <ac:spMkLst>
              <pc:docMk/>
              <pc:sldMasterMk cId="1985784625" sldId="2147483660"/>
              <pc:sldLayoutMk cId="1919588753" sldId="2147483672"/>
              <ac:spMk id="7" creationId="{54BD0F56-0996-0638-52CE-92376278E8F2}"/>
            </ac:spMkLst>
          </pc:spChg>
          <pc:spChg chg="mod">
            <ac:chgData name="CAROLA NICOSIA" userId="43b59661-31fe-4b6e-ad2c-91ac8bf886b9" providerId="ADAL" clId="{8CCC2EC6-DA84-494D-A421-4A7F7A4A12AC}" dt="2024-02-28T14:16:20.854" v="57" actId="20577"/>
            <ac:spMkLst>
              <pc:docMk/>
              <pc:sldMasterMk cId="1985784625" sldId="2147483660"/>
              <pc:sldLayoutMk cId="1919588753" sldId="2147483672"/>
              <ac:spMk id="8" creationId="{B964BBF5-4951-FB55-5704-175C09982AD6}"/>
            </ac:spMkLst>
          </pc:spChg>
          <pc:spChg chg="mod">
            <ac:chgData name="CAROLA NICOSIA" userId="43b59661-31fe-4b6e-ad2c-91ac8bf886b9" providerId="ADAL" clId="{8CCC2EC6-DA84-494D-A421-4A7F7A4A12AC}" dt="2024-02-28T14:15:16.413" v="29" actId="20577"/>
            <ac:spMkLst>
              <pc:docMk/>
              <pc:sldMasterMk cId="1985784625" sldId="2147483660"/>
              <pc:sldLayoutMk cId="1919588753" sldId="2147483672"/>
              <ac:spMk id="9" creationId="{A7547234-4A2A-5359-A2CD-9464D6B50A07}"/>
            </ac:spMkLst>
          </pc:spChg>
          <pc:spChg chg="mod">
            <ac:chgData name="CAROLA NICOSIA" userId="43b59661-31fe-4b6e-ad2c-91ac8bf886b9" providerId="ADAL" clId="{8CCC2EC6-DA84-494D-A421-4A7F7A4A12AC}" dt="2024-02-28T14:08:28.874" v="23" actId="20577"/>
            <ac:spMkLst>
              <pc:docMk/>
              <pc:sldMasterMk cId="1985784625" sldId="2147483660"/>
              <pc:sldLayoutMk cId="1919588753" sldId="2147483672"/>
              <ac:spMk id="27" creationId="{04E6A821-55C2-0477-22BE-486BADFD90E6}"/>
            </ac:spMkLst>
          </pc:spChg>
          <pc:picChg chg="mod">
            <ac:chgData name="CAROLA NICOSIA" userId="43b59661-31fe-4b6e-ad2c-91ac8bf886b9" providerId="ADAL" clId="{8CCC2EC6-DA84-494D-A421-4A7F7A4A12AC}" dt="2024-02-28T14:17:45.690" v="77" actId="1038"/>
            <ac:picMkLst>
              <pc:docMk/>
              <pc:sldMasterMk cId="1985784625" sldId="2147483660"/>
              <pc:sldLayoutMk cId="1919588753" sldId="2147483672"/>
              <ac:picMk id="21" creationId="{07989782-5B8F-9D1D-3D34-32DC10FB477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936F9E-2FE0-5547-D9C5-8914213E54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4F6B5-2E20-0537-CA5F-33DDD3FA6C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0D3D2-4954-40BD-A008-1F0FC41D0EF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6B846-E1A2-38D0-BB6A-ADDDEBBF89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47F1A-ED6D-D24F-12B5-0A46876B85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D50DD-84CE-41B0-9D8B-F1EAEFB9E4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01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64596-498B-4B95-BFA2-9F3B7A31C5A4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CFD7C-BD23-4CE4-B924-138D058DF95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91359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1pPr>
    <a:lvl2pPr marL="1295679" algn="l" defTabSz="2591359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2pPr>
    <a:lvl3pPr marL="2591359" algn="l" defTabSz="2591359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3pPr>
    <a:lvl4pPr marL="3887038" algn="l" defTabSz="2591359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4pPr>
    <a:lvl5pPr marL="5182718" algn="l" defTabSz="2591359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5pPr>
    <a:lvl6pPr marL="6478397" algn="l" defTabSz="2591359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6pPr>
    <a:lvl7pPr marL="7774078" algn="l" defTabSz="2591359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7pPr>
    <a:lvl8pPr marL="9069757" algn="l" defTabSz="2591359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8pPr>
    <a:lvl9pPr marL="10365438" algn="l" defTabSz="2591359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98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0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 Template SLIM 2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2049" y="470810"/>
            <a:ext cx="20635426" cy="4362346"/>
          </a:xfrm>
        </p:spPr>
        <p:txBody>
          <a:bodyPr anchor="ctr">
            <a:normAutofit/>
          </a:bodyPr>
          <a:lstStyle>
            <a:lvl1pPr algn="ctr">
              <a:defRPr sz="7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Title: minimum font size 60</a:t>
            </a:r>
          </a:p>
        </p:txBody>
      </p:sp>
      <p:pic>
        <p:nvPicPr>
          <p:cNvPr id="21" name="Picture 2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7989782-5B8F-9D1D-3D34-32DC10FB47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936" y="30482188"/>
            <a:ext cx="4933265" cy="1777815"/>
          </a:xfrm>
          <a:prstGeom prst="rect">
            <a:avLst/>
          </a:prstGeom>
        </p:spPr>
      </p:pic>
      <p:pic>
        <p:nvPicPr>
          <p:cNvPr id="23" name="Picture 22" descr="A close-up of a calendar&#10;&#10;Description automatically generated">
            <a:extLst>
              <a:ext uri="{FF2B5EF4-FFF2-40B4-BE49-F238E27FC236}">
                <a16:creationId xmlns:a16="http://schemas.microsoft.com/office/drawing/2014/main" id="{8AFEF06C-D0A1-3086-8086-E8E136DB50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22"/>
          <a:stretch/>
        </p:blipFill>
        <p:spPr>
          <a:xfrm>
            <a:off x="18151979" y="44918"/>
            <a:ext cx="3361921" cy="2048077"/>
          </a:xfrm>
          <a:prstGeom prst="rect">
            <a:avLst/>
          </a:prstGeom>
        </p:spPr>
      </p:pic>
      <p:pic>
        <p:nvPicPr>
          <p:cNvPr id="24" name="Picture 23" descr="A close-up of a calendar&#10;&#10;Description automatically generated">
            <a:extLst>
              <a:ext uri="{FF2B5EF4-FFF2-40B4-BE49-F238E27FC236}">
                <a16:creationId xmlns:a16="http://schemas.microsoft.com/office/drawing/2014/main" id="{DBCF6377-E38D-0611-32E7-BE88979DE4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56"/>
          <a:stretch/>
        </p:blipFill>
        <p:spPr>
          <a:xfrm>
            <a:off x="49049" y="36210"/>
            <a:ext cx="2718373" cy="2048077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4E6A821-55C2-0477-22BE-486BADFD90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939" y="5260548"/>
            <a:ext cx="20635651" cy="8794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latin typeface="Arial (Body)"/>
              </a:defRPr>
            </a:lvl1pPr>
            <a:lvl5pPr marL="3600164" indent="0">
              <a:buNone/>
              <a:defRPr/>
            </a:lvl5pPr>
          </a:lstStyle>
          <a:p>
            <a:pPr algn="ctr"/>
            <a:r>
              <a:rPr lang="es-CO" sz="3600" dirty="0"/>
              <a:t>List of authors: minimum font size 36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72858-AEEF-97AB-EB2F-5FB94AEFD5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1826" y="7878872"/>
            <a:ext cx="9983517" cy="219137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 i="0"/>
            </a:lvl1pPr>
          </a:lstStyle>
          <a:p>
            <a:pPr marL="0" marR="0" lvl="0" indent="0" algn="l" defTabSz="1800082" rtl="0" eaLnBrk="1" fontAlgn="auto" latinLnBrk="0" hangingPunct="1">
              <a:lnSpc>
                <a:spcPct val="90000"/>
              </a:lnSpc>
              <a:spcBef>
                <a:spcPts val="196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Please structure the poster in these sections: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Introduction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Aim(s)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Materials and methods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Results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Conclusions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References</a:t>
            </a:r>
            <a:br>
              <a:rPr lang="en-GB" dirty="0"/>
            </a:br>
            <a:r>
              <a:rPr lang="en-GB" dirty="0"/>
              <a:t>Minimum font size for References: 14 pt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pPr lvl="0"/>
            <a:endParaRPr lang="en-GB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4BD0F56-0996-0638-52CE-92376278E8F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133960" y="7851715"/>
            <a:ext cx="9983517" cy="202146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/>
            </a:lvl1pPr>
          </a:lstStyle>
          <a:p>
            <a:pPr marL="0" marR="0" lvl="0" indent="0" algn="l" defTabSz="1800082" rtl="0" eaLnBrk="1" fontAlgn="auto" latinLnBrk="0" hangingPunct="1">
              <a:lnSpc>
                <a:spcPct val="90000"/>
              </a:lnSpc>
              <a:spcBef>
                <a:spcPts val="196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Configure section separation and border design as desired.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Minimum font size for body text: 26 pt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Poster orientation: </a:t>
            </a:r>
            <a:r>
              <a:rPr lang="en-GB" dirty="0" err="1"/>
              <a:t>Potrait</a:t>
            </a:r>
            <a:br>
              <a:rPr lang="en-GB" dirty="0"/>
            </a:br>
            <a:r>
              <a:rPr lang="en-GB" dirty="0"/>
              <a:t>Poster size: width 60 cm, height 90 cm 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964BBF5-4951-FB55-5704-175C09982A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133958" y="28628071"/>
            <a:ext cx="9983517" cy="33004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/>
            </a:lvl1pPr>
          </a:lstStyle>
          <a:p>
            <a:pPr marL="0" marR="0" lvl="0" indent="0" algn="l" defTabSz="1800082" rtl="0" eaLnBrk="1" fontAlgn="auto" latinLnBrk="0" hangingPunct="1">
              <a:lnSpc>
                <a:spcPct val="90000"/>
              </a:lnSpc>
              <a:spcBef>
                <a:spcPts val="196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Acknowledgements and logos if required</a:t>
            </a:r>
          </a:p>
          <a:p>
            <a:pPr lvl="0"/>
            <a:endParaRPr lang="it-IT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7547234-4A2A-5359-A2CD-9464D6B50A0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825" y="6468652"/>
            <a:ext cx="20635425" cy="899734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GB" dirty="0"/>
              <a:t>Affiliations and corresponding email: italics, minimum font size 32</a:t>
            </a:r>
          </a:p>
        </p:txBody>
      </p:sp>
      <p:pic>
        <p:nvPicPr>
          <p:cNvPr id="10" name="Imagen 7">
            <a:extLst>
              <a:ext uri="{FF2B5EF4-FFF2-40B4-BE49-F238E27FC236}">
                <a16:creationId xmlns:a16="http://schemas.microsoft.com/office/drawing/2014/main" id="{A8212557-42E6-9C32-BFCC-ACB84CDB9E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" t="19008" r="6520" b="19692"/>
          <a:stretch/>
        </p:blipFill>
        <p:spPr>
          <a:xfrm>
            <a:off x="481823" y="30528560"/>
            <a:ext cx="3953328" cy="168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46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2049" y="470810"/>
            <a:ext cx="20635426" cy="4362346"/>
          </a:xfrm>
        </p:spPr>
        <p:txBody>
          <a:bodyPr anchor="ctr">
            <a:normAutofit/>
          </a:bodyPr>
          <a:lstStyle>
            <a:lvl1pPr algn="ctr">
              <a:defRPr sz="8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Space for title: Arial 80</a:t>
            </a:r>
          </a:p>
        </p:txBody>
      </p:sp>
      <p:pic>
        <p:nvPicPr>
          <p:cNvPr id="19" name="Picture 1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11231B50-0EBA-C405-789D-1C8466C9E0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5" y="30589585"/>
            <a:ext cx="3730785" cy="1601779"/>
          </a:xfrm>
          <a:prstGeom prst="rect">
            <a:avLst/>
          </a:prstGeom>
        </p:spPr>
      </p:pic>
      <p:pic>
        <p:nvPicPr>
          <p:cNvPr id="21" name="Picture 2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7989782-5B8F-9D1D-3D34-32DC10FB47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337" y="30551566"/>
            <a:ext cx="4644003" cy="1673573"/>
          </a:xfrm>
          <a:prstGeom prst="rect">
            <a:avLst/>
          </a:prstGeom>
        </p:spPr>
      </p:pic>
      <p:pic>
        <p:nvPicPr>
          <p:cNvPr id="23" name="Picture 22" descr="A close-up of a calendar&#10;&#10;Description automatically generated">
            <a:extLst>
              <a:ext uri="{FF2B5EF4-FFF2-40B4-BE49-F238E27FC236}">
                <a16:creationId xmlns:a16="http://schemas.microsoft.com/office/drawing/2014/main" id="{8AFEF06C-D0A1-3086-8086-E8E136DB50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22"/>
          <a:stretch/>
        </p:blipFill>
        <p:spPr>
          <a:xfrm>
            <a:off x="18151979" y="44918"/>
            <a:ext cx="3361921" cy="2048077"/>
          </a:xfrm>
          <a:prstGeom prst="rect">
            <a:avLst/>
          </a:prstGeom>
        </p:spPr>
      </p:pic>
      <p:pic>
        <p:nvPicPr>
          <p:cNvPr id="24" name="Picture 23" descr="A close-up of a calendar&#10;&#10;Description automatically generated">
            <a:extLst>
              <a:ext uri="{FF2B5EF4-FFF2-40B4-BE49-F238E27FC236}">
                <a16:creationId xmlns:a16="http://schemas.microsoft.com/office/drawing/2014/main" id="{DBCF6377-E38D-0611-32E7-BE88979DE4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56"/>
          <a:stretch/>
        </p:blipFill>
        <p:spPr>
          <a:xfrm>
            <a:off x="49049" y="36210"/>
            <a:ext cx="2718373" cy="2048077"/>
          </a:xfrm>
          <a:prstGeom prst="rect">
            <a:avLst/>
          </a:prstGeo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4E6A821-55C2-0477-22BE-486BADFD90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940" y="5182172"/>
            <a:ext cx="20635651" cy="8794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latin typeface="Arial (Body)"/>
              </a:defRPr>
            </a:lvl1pPr>
            <a:lvl5pPr marL="3600164" indent="0">
              <a:buNone/>
              <a:defRPr/>
            </a:lvl5pPr>
          </a:lstStyle>
          <a:p>
            <a:pPr algn="ctr"/>
            <a:r>
              <a:rPr lang="es-CO" sz="3600" dirty="0"/>
              <a:t>List of authors: Arial 36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AAB863CD-8410-D11A-30DC-F081677CAB8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1827" y="6410599"/>
            <a:ext cx="20635651" cy="8794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i="0"/>
            </a:lvl1pPr>
            <a:lvl5pPr marL="3600164" indent="0">
              <a:buNone/>
              <a:defRPr/>
            </a:lvl5pPr>
          </a:lstStyle>
          <a:p>
            <a:pPr marL="0" marR="0" lvl="0" indent="0" algn="ctr" defTabSz="1800082" rtl="0" eaLnBrk="1" fontAlgn="auto" latinLnBrk="0" hangingPunct="1">
              <a:lnSpc>
                <a:spcPct val="90000"/>
              </a:lnSpc>
              <a:spcBef>
                <a:spcPts val="196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CO" sz="3600" i="1" dirty="0"/>
              <a:t>Affiliations and corresponding e-mail: Arial italics 36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EDAECE89-1131-27C2-1BD8-0652218584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38186" y="7855598"/>
            <a:ext cx="9983517" cy="20316040"/>
          </a:xfrm>
        </p:spPr>
        <p:txBody>
          <a:bodyPr>
            <a:noAutofit/>
          </a:bodyPr>
          <a:lstStyle>
            <a:lvl5pPr marL="101600" indent="0">
              <a:buFont typeface="Arial" panose="020B0604020202020204" pitchFamily="34" charset="0"/>
              <a:buNone/>
              <a:defRPr sz="2800"/>
            </a:lvl5pPr>
          </a:lstStyle>
          <a:p>
            <a:pPr lvl="4"/>
            <a:r>
              <a:rPr lang="en-GB" dirty="0"/>
              <a:t>Please include in the </a:t>
            </a:r>
            <a:r>
              <a:rPr lang="en-GB" dirty="0" err="1"/>
              <a:t>rigth</a:t>
            </a:r>
            <a:r>
              <a:rPr lang="en-GB" dirty="0"/>
              <a:t> side</a:t>
            </a:r>
          </a:p>
          <a:p>
            <a:pPr lvl="4"/>
            <a:r>
              <a:rPr lang="en-GB" dirty="0"/>
              <a:t>Results</a:t>
            </a:r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r>
              <a:rPr lang="en-GB" dirty="0"/>
              <a:t>Conclusions</a:t>
            </a:r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r>
              <a:rPr lang="en-GB" dirty="0"/>
              <a:t>Bibliography</a:t>
            </a:r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r>
              <a:rPr lang="en-GB" dirty="0"/>
              <a:t> </a:t>
            </a:r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037D75C9-924D-B497-DF22-B065F94833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1828" y="7878875"/>
            <a:ext cx="9983517" cy="21467539"/>
          </a:xfrm>
        </p:spPr>
        <p:txBody>
          <a:bodyPr/>
          <a:lstStyle>
            <a:lvl5pPr marL="101600" indent="0">
              <a:buFont typeface="Arial" panose="020B0604020202020204" pitchFamily="34" charset="0"/>
              <a:buNone/>
              <a:defRPr sz="2800"/>
            </a:lvl5pPr>
          </a:lstStyle>
          <a:p>
            <a:pPr lvl="4"/>
            <a:r>
              <a:rPr lang="en-GB" dirty="0"/>
              <a:t>Please include in the left side</a:t>
            </a:r>
          </a:p>
          <a:p>
            <a:pPr lvl="4"/>
            <a:r>
              <a:rPr lang="en-GB" dirty="0"/>
              <a:t>Introduction</a:t>
            </a:r>
          </a:p>
          <a:p>
            <a:pPr lvl="4"/>
            <a:endParaRPr lang="en-GB" dirty="0"/>
          </a:p>
          <a:p>
            <a:pPr lvl="4"/>
            <a:r>
              <a:rPr lang="en-GB" dirty="0"/>
              <a:t>Aim(s)</a:t>
            </a:r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r>
              <a:rPr lang="en-GB" dirty="0"/>
              <a:t>Materials &amp; methods</a:t>
            </a:r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endParaRPr lang="en-GB" dirty="0"/>
          </a:p>
          <a:p>
            <a:pPr lvl="4"/>
            <a:r>
              <a:rPr lang="en-GB" dirty="0"/>
              <a:t>Configure section separations and edges design as desired</a:t>
            </a:r>
          </a:p>
          <a:p>
            <a:pPr lvl="4"/>
            <a:endParaRPr lang="en-GB" dirty="0"/>
          </a:p>
          <a:p>
            <a:pPr lvl="4"/>
            <a:r>
              <a:rPr lang="en-GB" dirty="0"/>
              <a:t> 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33E7CB7-D24A-D795-17BE-C079CCAC2BC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937867" y="28586647"/>
            <a:ext cx="9983518" cy="3341832"/>
          </a:xfrm>
        </p:spPr>
        <p:txBody>
          <a:bodyPr>
            <a:normAutofit/>
          </a:bodyPr>
          <a:lstStyle>
            <a:lvl2pPr marL="92075" indent="0" algn="l">
              <a:buNone/>
              <a:defRPr sz="2800"/>
            </a:lvl2pPr>
            <a:lvl3pPr marL="1800082" indent="0" algn="l">
              <a:buNone/>
              <a:defRPr sz="2800"/>
            </a:lvl3pPr>
            <a:lvl4pPr marL="2700123" indent="0" algn="l">
              <a:buNone/>
              <a:defRPr sz="2400"/>
            </a:lvl4pPr>
            <a:lvl5pPr marL="3600164" indent="0" algn="l">
              <a:buNone/>
              <a:defRPr sz="2400"/>
            </a:lvl5pPr>
          </a:lstStyle>
          <a:p>
            <a:pPr lvl="1"/>
            <a:r>
              <a:rPr lang="en-GB" dirty="0" err="1"/>
              <a:t>Ackwnoledgements</a:t>
            </a:r>
            <a:r>
              <a:rPr lang="en-GB" dirty="0"/>
              <a:t> &amp; logos if required</a:t>
            </a:r>
          </a:p>
        </p:txBody>
      </p:sp>
    </p:spTree>
    <p:extLst>
      <p:ext uri="{BB962C8B-B14F-4D97-AF65-F5344CB8AC3E}">
        <p14:creationId xmlns:p14="http://schemas.microsoft.com/office/powerpoint/2010/main" val="138565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0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4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50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92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8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11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94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9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BABC-DC61-4E33-8EFA-CE17C0F1A225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83FD-2875-473E-B0FB-61AE095F720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7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1" r:id="rId13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08CD-5834-A763-B82C-E264158B4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027A1-1EB9-A3B6-9718-1E8169FCEF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32E3D-620B-9449-95EE-030BB2D2A3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D0AD2-32C4-497A-66EF-2EF3640A625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B2C175-AFF3-7B1D-4E76-CB55503A4B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2FB278-E3D0-1E79-DE7F-8F0FD70E31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37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Tema 2022">
  <a:themeElements>
    <a:clrScheme name="Office 2013 - Tema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169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(Body)</vt:lpstr>
      <vt:lpstr>Calibri</vt:lpstr>
      <vt:lpstr>Calibri Light</vt:lpstr>
      <vt:lpstr>Office 2013 - Tema 2022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CAROLA NICOSIA</dc:creator>
  <cp:lastModifiedBy>Fabio LICCIARDELLO</cp:lastModifiedBy>
  <cp:revision>3</cp:revision>
  <dcterms:created xsi:type="dcterms:W3CDTF">2024-02-19T13:21:41Z</dcterms:created>
  <dcterms:modified xsi:type="dcterms:W3CDTF">2024-02-28T15:44:24Z</dcterms:modified>
</cp:coreProperties>
</file>